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 hidden="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847520" y="1767240"/>
            <a:ext cx="8825040" cy="19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Unreal Engine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Object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743200" y="1097280"/>
            <a:ext cx="6364080" cy="538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State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Content Placeholder 4" descr=""/>
          <p:cNvPicPr/>
          <p:nvPr/>
        </p:nvPicPr>
        <p:blipFill>
          <a:blip r:embed="rId1"/>
          <a:stretch/>
        </p:blipFill>
        <p:spPr>
          <a:xfrm>
            <a:off x="3554640" y="582480"/>
            <a:ext cx="4691880" cy="569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How does the environment look like?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Content Placeholder 4" descr=""/>
          <p:cNvPicPr/>
          <p:nvPr/>
        </p:nvPicPr>
        <p:blipFill>
          <a:blip r:embed="rId1"/>
          <a:stretch/>
        </p:blipFill>
        <p:spPr>
          <a:xfrm>
            <a:off x="2134800" y="2061360"/>
            <a:ext cx="7486920" cy="41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Content Placeholder 4" descr=""/>
          <p:cNvPicPr/>
          <p:nvPr/>
        </p:nvPicPr>
        <p:blipFill>
          <a:blip r:embed="rId1"/>
          <a:stretch/>
        </p:blipFill>
        <p:spPr>
          <a:xfrm>
            <a:off x="123840" y="79920"/>
            <a:ext cx="11899440" cy="669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Content Placeholder 4" descr=""/>
          <p:cNvPicPr/>
          <p:nvPr/>
        </p:nvPicPr>
        <p:blipFill>
          <a:blip r:embed="rId1"/>
          <a:stretch/>
        </p:blipFill>
        <p:spPr>
          <a:xfrm>
            <a:off x="197280" y="110880"/>
            <a:ext cx="11796840" cy="663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Content Placeholder 4" descr=""/>
          <p:cNvPicPr/>
          <p:nvPr/>
        </p:nvPicPr>
        <p:blipFill>
          <a:blip r:embed="rId1"/>
          <a:stretch/>
        </p:blipFill>
        <p:spPr>
          <a:xfrm>
            <a:off x="268560" y="151200"/>
            <a:ext cx="11654280" cy="65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Content Placeholder 4" descr=""/>
          <p:cNvPicPr/>
          <p:nvPr/>
        </p:nvPicPr>
        <p:blipFill>
          <a:blip r:embed="rId1"/>
          <a:stretch/>
        </p:blipFill>
        <p:spPr>
          <a:xfrm>
            <a:off x="250560" y="140760"/>
            <a:ext cx="11690280" cy="657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Content Placeholder 4" descr=""/>
          <p:cNvPicPr/>
          <p:nvPr/>
        </p:nvPicPr>
        <p:blipFill>
          <a:blip r:embed="rId1"/>
          <a:stretch/>
        </p:blipFill>
        <p:spPr>
          <a:xfrm>
            <a:off x="268200" y="150840"/>
            <a:ext cx="11655000" cy="65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Thank you for your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Developers: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Zavaczki Peter Tibor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Kadar Tibor Manasse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Game description: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r>
            <a:r>
              <a:rPr b="0" lang="en-US" sz="1800" spc="-1" strike="noStrike" baseline="30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person 3D open world game built in Unreal Engine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Unreal Engine 4?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46200" y="452880"/>
            <a:ext cx="9403920" cy="8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Talk is cheap show me the diagrams: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Class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Content Placeholder 4" descr=""/>
          <p:cNvPicPr/>
          <p:nvPr/>
        </p:nvPicPr>
        <p:blipFill>
          <a:blip r:embed="rId1"/>
          <a:stretch/>
        </p:blipFill>
        <p:spPr>
          <a:xfrm>
            <a:off x="1256040" y="2452680"/>
            <a:ext cx="9554040" cy="195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 case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Content Placeholder 4" descr=""/>
          <p:cNvPicPr/>
          <p:nvPr/>
        </p:nvPicPr>
        <p:blipFill>
          <a:blip r:embed="rId1"/>
          <a:stretch/>
        </p:blipFill>
        <p:spPr>
          <a:xfrm>
            <a:off x="2845800" y="155160"/>
            <a:ext cx="5871240" cy="670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Activity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Content Placeholder 4" descr=""/>
          <p:cNvPicPr/>
          <p:nvPr/>
        </p:nvPicPr>
        <p:blipFill>
          <a:blip r:embed="rId1"/>
          <a:stretch/>
        </p:blipFill>
        <p:spPr>
          <a:xfrm>
            <a:off x="3666600" y="534960"/>
            <a:ext cx="5201280" cy="571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190960" y="2052720"/>
            <a:ext cx="6771600" cy="419508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Communication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Content Placeholder 4" descr=""/>
          <p:cNvPicPr/>
          <p:nvPr/>
        </p:nvPicPr>
        <p:blipFill>
          <a:blip r:embed="rId1"/>
          <a:stretch/>
        </p:blipFill>
        <p:spPr>
          <a:xfrm>
            <a:off x="2283120" y="2052720"/>
            <a:ext cx="6586920" cy="41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Deployment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Content Placeholder 4" descr=""/>
          <p:cNvPicPr/>
          <p:nvPr/>
        </p:nvPicPr>
        <p:blipFill>
          <a:blip r:embed="rId1"/>
          <a:stretch/>
        </p:blipFill>
        <p:spPr>
          <a:xfrm>
            <a:off x="1328040" y="1162800"/>
            <a:ext cx="9290880" cy="481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General System Architecture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943280" y="1956960"/>
            <a:ext cx="8571960" cy="252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Sequence diagram: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377440" y="1284120"/>
            <a:ext cx="6962040" cy="45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</TotalTime>
  <Application>LibreOffice/5.3.1.2$Windows_X86_64 LibreOffice_project/e80a0e0fd1875e1696614d24c32df0f95f03deb2</Application>
  <Words>67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2017-11-20T17:54:05Z</dcterms:created>
  <dc:creator>Kadar Tibor</dc:creator>
  <dc:description/>
  <dc:language>en-US</dc:language>
  <cp:lastModifiedBy/>
  <dcterms:modified xsi:type="dcterms:W3CDTF">2017-11-21T14:26:11Z</dcterms:modified>
  <cp:revision>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